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5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1925886" y="1124744"/>
            <a:ext cx="8208264" cy="374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Five</a:t>
            </a:r>
          </a:p>
          <a:p>
            <a:pPr algn="ctr" rtl="0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Numerical Integration</a:t>
            </a:r>
            <a:r>
              <a:rPr lang="ar-IQ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Numerical Differentiation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02" y="836711"/>
            <a:ext cx="7848872" cy="1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02" y="2889487"/>
            <a:ext cx="7848872" cy="39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10" y="866775"/>
            <a:ext cx="2880320" cy="4210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02" y="908720"/>
            <a:ext cx="8280920" cy="377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764703"/>
            <a:ext cx="7553504" cy="590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10" y="836711"/>
            <a:ext cx="8248518" cy="568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836712"/>
            <a:ext cx="825204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4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1155082"/>
            <a:ext cx="6408712" cy="336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863" y="836712"/>
            <a:ext cx="814299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609" y="836712"/>
            <a:ext cx="3526837" cy="568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5" y="675170"/>
            <a:ext cx="7737069" cy="481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4" y="5493670"/>
            <a:ext cx="7737069" cy="112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5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836711"/>
            <a:ext cx="8036634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62" y="876690"/>
            <a:ext cx="5400600" cy="598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62" y="5661248"/>
            <a:ext cx="5688633" cy="764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1945</TotalTime>
  <Words>175</Words>
  <Application>Microsoft Office PowerPoint</Application>
  <PresentationFormat>مخصص</PresentationFormat>
  <Paragraphs>15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155</cp:revision>
  <dcterms:created xsi:type="dcterms:W3CDTF">2018-04-13T17:34:30Z</dcterms:created>
  <dcterms:modified xsi:type="dcterms:W3CDTF">2018-12-21T18:25:34Z</dcterms:modified>
</cp:coreProperties>
</file>